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0"/>
  </p:notesMasterIdLst>
  <p:sldIdLst>
    <p:sldId id="256" r:id="rId5"/>
    <p:sldId id="257" r:id="rId6"/>
    <p:sldId id="258" r:id="rId7"/>
    <p:sldId id="261" r:id="rId8"/>
    <p:sldId id="259" r:id="rId9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644"/>
    <a:srgbClr val="A7FF00"/>
    <a:srgbClr val="B8A1FF"/>
    <a:srgbClr val="431F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750D1D0-9985-42E6-ABAF-CD4F1F626FAF}" v="4" dt="2022-09-12T12:17:42.895"/>
  </p1510:revLst>
</p1510:revInfo>
</file>

<file path=ppt/tableStyles.xml><?xml version="1.0" encoding="utf-8"?>
<a:tblStyleLst xmlns:a="http://schemas.openxmlformats.org/drawingml/2006/main" def="{5C22544A-7EE6-4342-B048-85BDC9FD1C3A}">
  <a:tblStyle styleId="{3B4B98B0-60AC-42C2-AFA5-B58CD77FA1E5}" styleName="Stijl, licht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2362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omas Noordeloos" userId="df9f46e9-7760-4f6a-814f-9e8180d7b46a" providerId="ADAL" clId="{176CA58B-1105-49E8-BCC2-A37F1EBEDC08}"/>
    <pc:docChg chg="undo custSel addSld delSld modSld">
      <pc:chgData name="Thomas Noordeloos" userId="df9f46e9-7760-4f6a-814f-9e8180d7b46a" providerId="ADAL" clId="{176CA58B-1105-49E8-BCC2-A37F1EBEDC08}" dt="2021-11-22T14:12:40.049" v="1888" actId="113"/>
      <pc:docMkLst>
        <pc:docMk/>
      </pc:docMkLst>
      <pc:sldChg chg="addSp delSp modSp mod">
        <pc:chgData name="Thomas Noordeloos" userId="df9f46e9-7760-4f6a-814f-9e8180d7b46a" providerId="ADAL" clId="{176CA58B-1105-49E8-BCC2-A37F1EBEDC08}" dt="2021-11-20T16:04:21.894" v="1472" actId="1076"/>
        <pc:sldMkLst>
          <pc:docMk/>
          <pc:sldMk cId="2859079353" sldId="256"/>
        </pc:sldMkLst>
        <pc:spChg chg="add del mod">
          <ac:chgData name="Thomas Noordeloos" userId="df9f46e9-7760-4f6a-814f-9e8180d7b46a" providerId="ADAL" clId="{176CA58B-1105-49E8-BCC2-A37F1EBEDC08}" dt="2021-11-20T16:00:49.282" v="1466" actId="20577"/>
          <ac:spMkLst>
            <pc:docMk/>
            <pc:sldMk cId="2859079353" sldId="256"/>
            <ac:spMk id="4" creationId="{7E256807-68E5-45A0-8DD0-5696A7E4E94A}"/>
          </ac:spMkLst>
        </pc:spChg>
        <pc:spChg chg="add del">
          <ac:chgData name="Thomas Noordeloos" userId="df9f46e9-7760-4f6a-814f-9e8180d7b46a" providerId="ADAL" clId="{176CA58B-1105-49E8-BCC2-A37F1EBEDC08}" dt="2021-11-20T13:04:36.440" v="5" actId="478"/>
          <ac:spMkLst>
            <pc:docMk/>
            <pc:sldMk cId="2859079353" sldId="256"/>
            <ac:spMk id="5" creationId="{D3700955-4AB3-462E-A398-76CFA58BDAB0}"/>
          </ac:spMkLst>
        </pc:spChg>
        <pc:spChg chg="add del mod">
          <ac:chgData name="Thomas Noordeloos" userId="df9f46e9-7760-4f6a-814f-9e8180d7b46a" providerId="ADAL" clId="{176CA58B-1105-49E8-BCC2-A37F1EBEDC08}" dt="2021-11-20T13:04:36.440" v="5" actId="478"/>
          <ac:spMkLst>
            <pc:docMk/>
            <pc:sldMk cId="2859079353" sldId="256"/>
            <ac:spMk id="6" creationId="{81B96BA2-902A-4078-8942-E8A2417A9A29}"/>
          </ac:spMkLst>
        </pc:spChg>
        <pc:spChg chg="add del">
          <ac:chgData name="Thomas Noordeloos" userId="df9f46e9-7760-4f6a-814f-9e8180d7b46a" providerId="ADAL" clId="{176CA58B-1105-49E8-BCC2-A37F1EBEDC08}" dt="2021-11-20T13:04:36.440" v="5" actId="478"/>
          <ac:spMkLst>
            <pc:docMk/>
            <pc:sldMk cId="2859079353" sldId="256"/>
            <ac:spMk id="10" creationId="{60253159-9685-4938-B8A7-8D90D4ABB2F1}"/>
          </ac:spMkLst>
        </pc:spChg>
        <pc:graphicFrameChg chg="add del mod modGraphic">
          <ac:chgData name="Thomas Noordeloos" userId="df9f46e9-7760-4f6a-814f-9e8180d7b46a" providerId="ADAL" clId="{176CA58B-1105-49E8-BCC2-A37F1EBEDC08}" dt="2021-11-20T16:00:53.425" v="1467" actId="478"/>
          <ac:graphicFrameMkLst>
            <pc:docMk/>
            <pc:sldMk cId="2859079353" sldId="256"/>
            <ac:graphicFrameMk id="2" creationId="{100D3A12-AF21-42EA-9F1D-FDE450795356}"/>
          </ac:graphicFrameMkLst>
        </pc:graphicFrameChg>
        <pc:graphicFrameChg chg="add del">
          <ac:chgData name="Thomas Noordeloos" userId="df9f46e9-7760-4f6a-814f-9e8180d7b46a" providerId="ADAL" clId="{176CA58B-1105-49E8-BCC2-A37F1EBEDC08}" dt="2021-11-20T13:04:36.440" v="5" actId="478"/>
          <ac:graphicFrameMkLst>
            <pc:docMk/>
            <pc:sldMk cId="2859079353" sldId="256"/>
            <ac:graphicFrameMk id="7" creationId="{E301E4D4-09EB-42FE-AC70-36D3DFBAE62B}"/>
          </ac:graphicFrameMkLst>
        </pc:graphicFrameChg>
        <pc:picChg chg="add del">
          <ac:chgData name="Thomas Noordeloos" userId="df9f46e9-7760-4f6a-814f-9e8180d7b46a" providerId="ADAL" clId="{176CA58B-1105-49E8-BCC2-A37F1EBEDC08}" dt="2021-11-20T13:04:36.440" v="5" actId="478"/>
          <ac:picMkLst>
            <pc:docMk/>
            <pc:sldMk cId="2859079353" sldId="256"/>
            <ac:picMk id="8" creationId="{272DB993-96F3-4002-941E-7B94050E8446}"/>
          </ac:picMkLst>
        </pc:picChg>
        <pc:picChg chg="add del">
          <ac:chgData name="Thomas Noordeloos" userId="df9f46e9-7760-4f6a-814f-9e8180d7b46a" providerId="ADAL" clId="{176CA58B-1105-49E8-BCC2-A37F1EBEDC08}" dt="2021-11-20T13:04:36.440" v="5" actId="478"/>
          <ac:picMkLst>
            <pc:docMk/>
            <pc:sldMk cId="2859079353" sldId="256"/>
            <ac:picMk id="9" creationId="{D97B8CFA-CDB8-40FD-96FE-27726BF102A7}"/>
          </ac:picMkLst>
        </pc:picChg>
        <pc:picChg chg="add del">
          <ac:chgData name="Thomas Noordeloos" userId="df9f46e9-7760-4f6a-814f-9e8180d7b46a" providerId="ADAL" clId="{176CA58B-1105-49E8-BCC2-A37F1EBEDC08}" dt="2021-11-20T13:04:36.440" v="5" actId="478"/>
          <ac:picMkLst>
            <pc:docMk/>
            <pc:sldMk cId="2859079353" sldId="256"/>
            <ac:picMk id="11" creationId="{A72F2EFB-702C-4409-A49D-663AAFCEF819}"/>
          </ac:picMkLst>
        </pc:picChg>
        <pc:picChg chg="add mod">
          <ac:chgData name="Thomas Noordeloos" userId="df9f46e9-7760-4f6a-814f-9e8180d7b46a" providerId="ADAL" clId="{176CA58B-1105-49E8-BCC2-A37F1EBEDC08}" dt="2021-11-20T16:04:21.894" v="1472" actId="1076"/>
          <ac:picMkLst>
            <pc:docMk/>
            <pc:sldMk cId="2859079353" sldId="256"/>
            <ac:picMk id="2050" creationId="{E8B98746-D468-479F-9A7B-4BB62D2E2ED2}"/>
          </ac:picMkLst>
        </pc:picChg>
      </pc:sldChg>
      <pc:sldChg chg="addSp delSp modSp add mod">
        <pc:chgData name="Thomas Noordeloos" userId="df9f46e9-7760-4f6a-814f-9e8180d7b46a" providerId="ADAL" clId="{176CA58B-1105-49E8-BCC2-A37F1EBEDC08}" dt="2021-11-22T14:08:48.521" v="1829" actId="1076"/>
        <pc:sldMkLst>
          <pc:docMk/>
          <pc:sldMk cId="2260983792" sldId="257"/>
        </pc:sldMkLst>
        <pc:spChg chg="mod">
          <ac:chgData name="Thomas Noordeloos" userId="df9f46e9-7760-4f6a-814f-9e8180d7b46a" providerId="ADAL" clId="{176CA58B-1105-49E8-BCC2-A37F1EBEDC08}" dt="2021-11-22T14:08:48.521" v="1829" actId="1076"/>
          <ac:spMkLst>
            <pc:docMk/>
            <pc:sldMk cId="2260983792" sldId="257"/>
            <ac:spMk id="4" creationId="{7E256807-68E5-45A0-8DD0-5696A7E4E94A}"/>
          </ac:spMkLst>
        </pc:spChg>
        <pc:graphicFrameChg chg="del">
          <ac:chgData name="Thomas Noordeloos" userId="df9f46e9-7760-4f6a-814f-9e8180d7b46a" providerId="ADAL" clId="{176CA58B-1105-49E8-BCC2-A37F1EBEDC08}" dt="2021-11-20T13:13:05.267" v="66" actId="478"/>
          <ac:graphicFrameMkLst>
            <pc:docMk/>
            <pc:sldMk cId="2260983792" sldId="257"/>
            <ac:graphicFrameMk id="2" creationId="{100D3A12-AF21-42EA-9F1D-FDE450795356}"/>
          </ac:graphicFrameMkLst>
        </pc:graphicFrameChg>
        <pc:graphicFrameChg chg="add mod modGraphic">
          <ac:chgData name="Thomas Noordeloos" userId="df9f46e9-7760-4f6a-814f-9e8180d7b46a" providerId="ADAL" clId="{176CA58B-1105-49E8-BCC2-A37F1EBEDC08}" dt="2021-11-20T13:14:08.071" v="71" actId="403"/>
          <ac:graphicFrameMkLst>
            <pc:docMk/>
            <pc:sldMk cId="2260983792" sldId="257"/>
            <ac:graphicFrameMk id="5" creationId="{898C58BA-AAD7-4A39-B944-B86898650296}"/>
          </ac:graphicFrameMkLst>
        </pc:graphicFrameChg>
      </pc:sldChg>
      <pc:sldChg chg="add del">
        <pc:chgData name="Thomas Noordeloos" userId="df9f46e9-7760-4f6a-814f-9e8180d7b46a" providerId="ADAL" clId="{176CA58B-1105-49E8-BCC2-A37F1EBEDC08}" dt="2021-11-20T13:11:53.400" v="37" actId="47"/>
        <pc:sldMkLst>
          <pc:docMk/>
          <pc:sldMk cId="4104890735" sldId="257"/>
        </pc:sldMkLst>
      </pc:sldChg>
      <pc:sldChg chg="addSp delSp modSp add mod">
        <pc:chgData name="Thomas Noordeloos" userId="df9f46e9-7760-4f6a-814f-9e8180d7b46a" providerId="ADAL" clId="{176CA58B-1105-49E8-BCC2-A37F1EBEDC08}" dt="2021-11-22T14:12:40.049" v="1888" actId="113"/>
        <pc:sldMkLst>
          <pc:docMk/>
          <pc:sldMk cId="52081604" sldId="258"/>
        </pc:sldMkLst>
        <pc:spChg chg="add del mod">
          <ac:chgData name="Thomas Noordeloos" userId="df9f46e9-7760-4f6a-814f-9e8180d7b46a" providerId="ADAL" clId="{176CA58B-1105-49E8-BCC2-A37F1EBEDC08}" dt="2021-11-20T15:33:18.371" v="442"/>
          <ac:spMkLst>
            <pc:docMk/>
            <pc:sldMk cId="52081604" sldId="258"/>
            <ac:spMk id="2" creationId="{2D53AE70-0361-4790-A079-480F6E2AD32D}"/>
          </ac:spMkLst>
        </pc:spChg>
        <pc:spChg chg="mod">
          <ac:chgData name="Thomas Noordeloos" userId="df9f46e9-7760-4f6a-814f-9e8180d7b46a" providerId="ADAL" clId="{176CA58B-1105-49E8-BCC2-A37F1EBEDC08}" dt="2021-11-20T15:54:26.596" v="1232" actId="20577"/>
          <ac:spMkLst>
            <pc:docMk/>
            <pc:sldMk cId="52081604" sldId="258"/>
            <ac:spMk id="4" creationId="{7E256807-68E5-45A0-8DD0-5696A7E4E94A}"/>
          </ac:spMkLst>
        </pc:spChg>
        <pc:spChg chg="add mod">
          <ac:chgData name="Thomas Noordeloos" userId="df9f46e9-7760-4f6a-814f-9e8180d7b46a" providerId="ADAL" clId="{176CA58B-1105-49E8-BCC2-A37F1EBEDC08}" dt="2021-11-22T14:12:40.049" v="1888" actId="113"/>
          <ac:spMkLst>
            <pc:docMk/>
            <pc:sldMk cId="52081604" sldId="258"/>
            <ac:spMk id="5" creationId="{E185BC7D-0C50-462D-8907-AB6C6FBD3634}"/>
          </ac:spMkLst>
        </pc:spChg>
        <pc:graphicFrameChg chg="add mod modGraphic">
          <ac:chgData name="Thomas Noordeloos" userId="df9f46e9-7760-4f6a-814f-9e8180d7b46a" providerId="ADAL" clId="{176CA58B-1105-49E8-BCC2-A37F1EBEDC08}" dt="2021-11-20T15:56:43.879" v="1253" actId="1076"/>
          <ac:graphicFrameMkLst>
            <pc:docMk/>
            <pc:sldMk cId="52081604" sldId="258"/>
            <ac:graphicFrameMk id="3" creationId="{0B455711-6E97-482E-98FE-8CC3CD6C2D78}"/>
          </ac:graphicFrameMkLst>
        </pc:graphicFrameChg>
        <pc:graphicFrameChg chg="del">
          <ac:chgData name="Thomas Noordeloos" userId="df9f46e9-7760-4f6a-814f-9e8180d7b46a" providerId="ADAL" clId="{176CA58B-1105-49E8-BCC2-A37F1EBEDC08}" dt="2021-11-20T13:15:07.626" v="100" actId="478"/>
          <ac:graphicFrameMkLst>
            <pc:docMk/>
            <pc:sldMk cId="52081604" sldId="258"/>
            <ac:graphicFrameMk id="5" creationId="{898C58BA-AAD7-4A39-B944-B86898650296}"/>
          </ac:graphicFrameMkLst>
        </pc:graphicFrameChg>
        <pc:picChg chg="add del mod">
          <ac:chgData name="Thomas Noordeloos" userId="df9f46e9-7760-4f6a-814f-9e8180d7b46a" providerId="ADAL" clId="{176CA58B-1105-49E8-BCC2-A37F1EBEDC08}" dt="2021-11-20T13:15:55.469" v="106"/>
          <ac:picMkLst>
            <pc:docMk/>
            <pc:sldMk cId="52081604" sldId="258"/>
            <ac:picMk id="2" creationId="{A9378B63-B9FE-4493-B0A0-33779F51F57C}"/>
          </ac:picMkLst>
        </pc:picChg>
        <pc:picChg chg="add mod">
          <ac:chgData name="Thomas Noordeloos" userId="df9f46e9-7760-4f6a-814f-9e8180d7b46a" providerId="ADAL" clId="{176CA58B-1105-49E8-BCC2-A37F1EBEDC08}" dt="2021-11-22T14:12:01.163" v="1862" actId="1076"/>
          <ac:picMkLst>
            <pc:docMk/>
            <pc:sldMk cId="52081604" sldId="258"/>
            <ac:picMk id="1026" creationId="{0C153C7C-DBE4-4334-9D11-5595AA410329}"/>
          </ac:picMkLst>
        </pc:picChg>
      </pc:sldChg>
      <pc:sldChg chg="addSp delSp modSp add mod">
        <pc:chgData name="Thomas Noordeloos" userId="df9f46e9-7760-4f6a-814f-9e8180d7b46a" providerId="ADAL" clId="{176CA58B-1105-49E8-BCC2-A37F1EBEDC08}" dt="2021-11-20T16:20:44.276" v="1823" actId="1076"/>
        <pc:sldMkLst>
          <pc:docMk/>
          <pc:sldMk cId="1460005933" sldId="259"/>
        </pc:sldMkLst>
        <pc:spChg chg="del mod">
          <ac:chgData name="Thomas Noordeloos" userId="df9f46e9-7760-4f6a-814f-9e8180d7b46a" providerId="ADAL" clId="{176CA58B-1105-49E8-BCC2-A37F1EBEDC08}" dt="2021-11-20T15:55:36.038" v="1248" actId="478"/>
          <ac:spMkLst>
            <pc:docMk/>
            <pc:sldMk cId="1460005933" sldId="259"/>
            <ac:spMk id="4" creationId="{7E256807-68E5-45A0-8DD0-5696A7E4E94A}"/>
          </ac:spMkLst>
        </pc:spChg>
        <pc:spChg chg="add del mod">
          <ac:chgData name="Thomas Noordeloos" userId="df9f46e9-7760-4f6a-814f-9e8180d7b46a" providerId="ADAL" clId="{176CA58B-1105-49E8-BCC2-A37F1EBEDC08}" dt="2021-11-20T16:00:12.715" v="1446" actId="478"/>
          <ac:spMkLst>
            <pc:docMk/>
            <pc:sldMk cId="1460005933" sldId="259"/>
            <ac:spMk id="6" creationId="{DA548380-A0E7-454B-BC37-EEB0A44D2615}"/>
          </ac:spMkLst>
        </pc:spChg>
        <pc:spChg chg="add del mod">
          <ac:chgData name="Thomas Noordeloos" userId="df9f46e9-7760-4f6a-814f-9e8180d7b46a" providerId="ADAL" clId="{176CA58B-1105-49E8-BCC2-A37F1EBEDC08}" dt="2021-11-20T16:00:12.715" v="1446" actId="478"/>
          <ac:spMkLst>
            <pc:docMk/>
            <pc:sldMk cId="1460005933" sldId="259"/>
            <ac:spMk id="7" creationId="{094FEF24-365E-4334-A061-BF2199B3FFE2}"/>
          </ac:spMkLst>
        </pc:spChg>
        <pc:spChg chg="add mod">
          <ac:chgData name="Thomas Noordeloos" userId="df9f46e9-7760-4f6a-814f-9e8180d7b46a" providerId="ADAL" clId="{176CA58B-1105-49E8-BCC2-A37F1EBEDC08}" dt="2021-11-20T16:04:48.754" v="1480" actId="20577"/>
          <ac:spMkLst>
            <pc:docMk/>
            <pc:sldMk cId="1460005933" sldId="259"/>
            <ac:spMk id="8" creationId="{5087FB46-3DFF-490E-90D0-3606CAEB9B13}"/>
          </ac:spMkLst>
        </pc:spChg>
        <pc:spChg chg="add mod">
          <ac:chgData name="Thomas Noordeloos" userId="df9f46e9-7760-4f6a-814f-9e8180d7b46a" providerId="ADAL" clId="{176CA58B-1105-49E8-BCC2-A37F1EBEDC08}" dt="2021-11-20T16:12:54.328" v="1816" actId="20577"/>
          <ac:spMkLst>
            <pc:docMk/>
            <pc:sldMk cId="1460005933" sldId="259"/>
            <ac:spMk id="9" creationId="{E499BF90-C80A-46C7-AC34-2DE1EEF63E9C}"/>
          </ac:spMkLst>
        </pc:spChg>
        <pc:graphicFrameChg chg="del">
          <ac:chgData name="Thomas Noordeloos" userId="df9f46e9-7760-4f6a-814f-9e8180d7b46a" providerId="ADAL" clId="{176CA58B-1105-49E8-BCC2-A37F1EBEDC08}" dt="2021-11-20T13:17:15.098" v="129" actId="478"/>
          <ac:graphicFrameMkLst>
            <pc:docMk/>
            <pc:sldMk cId="1460005933" sldId="259"/>
            <ac:graphicFrameMk id="3" creationId="{0B455711-6E97-482E-98FE-8CC3CD6C2D78}"/>
          </ac:graphicFrameMkLst>
        </pc:graphicFrameChg>
        <pc:graphicFrameChg chg="add del mod modGraphic">
          <ac:chgData name="Thomas Noordeloos" userId="df9f46e9-7760-4f6a-814f-9e8180d7b46a" providerId="ADAL" clId="{176CA58B-1105-49E8-BCC2-A37F1EBEDC08}" dt="2021-11-20T15:49:27.191" v="1076" actId="21"/>
          <ac:graphicFrameMkLst>
            <pc:docMk/>
            <pc:sldMk cId="1460005933" sldId="259"/>
            <ac:graphicFrameMk id="5" creationId="{BB06BD8F-3EB1-48AB-9E1E-B08E599E9BD2}"/>
          </ac:graphicFrameMkLst>
        </pc:graphicFrameChg>
        <pc:picChg chg="add del">
          <ac:chgData name="Thomas Noordeloos" userId="df9f46e9-7760-4f6a-814f-9e8180d7b46a" providerId="ADAL" clId="{176CA58B-1105-49E8-BCC2-A37F1EBEDC08}" dt="2021-11-20T13:17:19.398" v="131"/>
          <ac:picMkLst>
            <pc:docMk/>
            <pc:sldMk cId="1460005933" sldId="259"/>
            <ac:picMk id="2" creationId="{5CCEC226-BF9E-46B0-B3B7-A880EC2945B8}"/>
          </ac:picMkLst>
        </pc:picChg>
        <pc:picChg chg="add del mod">
          <ac:chgData name="Thomas Noordeloos" userId="df9f46e9-7760-4f6a-814f-9e8180d7b46a" providerId="ADAL" clId="{176CA58B-1105-49E8-BCC2-A37F1EBEDC08}" dt="2021-11-20T16:12:40.859" v="1812" actId="478"/>
          <ac:picMkLst>
            <pc:docMk/>
            <pc:sldMk cId="1460005933" sldId="259"/>
            <ac:picMk id="3074" creationId="{84AA9C1C-EA5A-4D89-B0ED-72F4D9089155}"/>
          </ac:picMkLst>
        </pc:picChg>
        <pc:picChg chg="add del mod">
          <ac:chgData name="Thomas Noordeloos" userId="df9f46e9-7760-4f6a-814f-9e8180d7b46a" providerId="ADAL" clId="{176CA58B-1105-49E8-BCC2-A37F1EBEDC08}" dt="2021-11-20T16:19:39.848" v="1819" actId="478"/>
          <ac:picMkLst>
            <pc:docMk/>
            <pc:sldMk cId="1460005933" sldId="259"/>
            <ac:picMk id="3076" creationId="{B4556511-25FA-4118-850F-5CEFA31A7E1B}"/>
          </ac:picMkLst>
        </pc:picChg>
        <pc:picChg chg="add mod">
          <ac:chgData name="Thomas Noordeloos" userId="df9f46e9-7760-4f6a-814f-9e8180d7b46a" providerId="ADAL" clId="{176CA58B-1105-49E8-BCC2-A37F1EBEDC08}" dt="2021-11-20T16:20:44.276" v="1823" actId="1076"/>
          <ac:picMkLst>
            <pc:docMk/>
            <pc:sldMk cId="1460005933" sldId="259"/>
            <ac:picMk id="3078" creationId="{CFAE0D47-4BEF-489D-B7FE-DAD45D6F5D38}"/>
          </ac:picMkLst>
        </pc:picChg>
      </pc:sldChg>
      <pc:sldChg chg="addSp delSp modSp add del mod">
        <pc:chgData name="Thomas Noordeloos" userId="df9f46e9-7760-4f6a-814f-9e8180d7b46a" providerId="ADAL" clId="{176CA58B-1105-49E8-BCC2-A37F1EBEDC08}" dt="2021-11-22T14:09:17.617" v="1830" actId="47"/>
        <pc:sldMkLst>
          <pc:docMk/>
          <pc:sldMk cId="3463886378" sldId="260"/>
        </pc:sldMkLst>
        <pc:spChg chg="add mod">
          <ac:chgData name="Thomas Noordeloos" userId="df9f46e9-7760-4f6a-814f-9e8180d7b46a" providerId="ADAL" clId="{176CA58B-1105-49E8-BCC2-A37F1EBEDC08}" dt="2021-11-20T13:18:53.767" v="280" actId="20577"/>
          <ac:spMkLst>
            <pc:docMk/>
            <pc:sldMk cId="3463886378" sldId="260"/>
            <ac:spMk id="2" creationId="{A8A3A6B4-8A7B-45D9-B62F-B6DFFAD38B30}"/>
          </ac:spMkLst>
        </pc:spChg>
        <pc:spChg chg="mod">
          <ac:chgData name="Thomas Noordeloos" userId="df9f46e9-7760-4f6a-814f-9e8180d7b46a" providerId="ADAL" clId="{176CA58B-1105-49E8-BCC2-A37F1EBEDC08}" dt="2021-11-20T13:18:07.764" v="188" actId="20577"/>
          <ac:spMkLst>
            <pc:docMk/>
            <pc:sldMk cId="3463886378" sldId="260"/>
            <ac:spMk id="4" creationId="{7E256807-68E5-45A0-8DD0-5696A7E4E94A}"/>
          </ac:spMkLst>
        </pc:spChg>
        <pc:graphicFrameChg chg="del">
          <ac:chgData name="Thomas Noordeloos" userId="df9f46e9-7760-4f6a-814f-9e8180d7b46a" providerId="ADAL" clId="{176CA58B-1105-49E8-BCC2-A37F1EBEDC08}" dt="2021-11-20T13:18:12.133" v="189" actId="478"/>
          <ac:graphicFrameMkLst>
            <pc:docMk/>
            <pc:sldMk cId="3463886378" sldId="260"/>
            <ac:graphicFrameMk id="5" creationId="{BB06BD8F-3EB1-48AB-9E1E-B08E599E9BD2}"/>
          </ac:graphicFrameMkLst>
        </pc:graphicFrameChg>
      </pc:sldChg>
      <pc:sldChg chg="addSp delSp modSp add mod">
        <pc:chgData name="Thomas Noordeloos" userId="df9f46e9-7760-4f6a-814f-9e8180d7b46a" providerId="ADAL" clId="{176CA58B-1105-49E8-BCC2-A37F1EBEDC08}" dt="2021-11-22T14:12:19.894" v="1887" actId="14100"/>
        <pc:sldMkLst>
          <pc:docMk/>
          <pc:sldMk cId="734401415" sldId="261"/>
        </pc:sldMkLst>
        <pc:spChg chg="mod">
          <ac:chgData name="Thomas Noordeloos" userId="df9f46e9-7760-4f6a-814f-9e8180d7b46a" providerId="ADAL" clId="{176CA58B-1105-49E8-BCC2-A37F1EBEDC08}" dt="2021-11-20T15:54:18.620" v="1221" actId="20577"/>
          <ac:spMkLst>
            <pc:docMk/>
            <pc:sldMk cId="734401415" sldId="261"/>
            <ac:spMk id="4" creationId="{7E256807-68E5-45A0-8DD0-5696A7E4E94A}"/>
          </ac:spMkLst>
        </pc:spChg>
        <pc:spChg chg="mod">
          <ac:chgData name="Thomas Noordeloos" userId="df9f46e9-7760-4f6a-814f-9e8180d7b46a" providerId="ADAL" clId="{176CA58B-1105-49E8-BCC2-A37F1EBEDC08}" dt="2021-11-22T14:12:19.894" v="1887" actId="14100"/>
          <ac:spMkLst>
            <pc:docMk/>
            <pc:sldMk cId="734401415" sldId="261"/>
            <ac:spMk id="5" creationId="{E185BC7D-0C50-462D-8907-AB6C6FBD3634}"/>
          </ac:spMkLst>
        </pc:spChg>
        <pc:graphicFrameChg chg="del">
          <ac:chgData name="Thomas Noordeloos" userId="df9f46e9-7760-4f6a-814f-9e8180d7b46a" providerId="ADAL" clId="{176CA58B-1105-49E8-BCC2-A37F1EBEDC08}" dt="2021-11-20T15:42:30.188" v="1075" actId="478"/>
          <ac:graphicFrameMkLst>
            <pc:docMk/>
            <pc:sldMk cId="734401415" sldId="261"/>
            <ac:graphicFrameMk id="3" creationId="{0B455711-6E97-482E-98FE-8CC3CD6C2D78}"/>
          </ac:graphicFrameMkLst>
        </pc:graphicFrameChg>
        <pc:graphicFrameChg chg="add mod modGraphic">
          <ac:chgData name="Thomas Noordeloos" userId="df9f46e9-7760-4f6a-814f-9e8180d7b46a" providerId="ADAL" clId="{176CA58B-1105-49E8-BCC2-A37F1EBEDC08}" dt="2021-11-20T15:57:13.318" v="1259" actId="14100"/>
          <ac:graphicFrameMkLst>
            <pc:docMk/>
            <pc:sldMk cId="734401415" sldId="261"/>
            <ac:graphicFrameMk id="6" creationId="{4823980F-C53E-4A69-8CB0-076A67F41DA7}"/>
          </ac:graphicFrameMkLst>
        </pc:graphicFrameChg>
        <pc:picChg chg="add del mod">
          <ac:chgData name="Thomas Noordeloos" userId="df9f46e9-7760-4f6a-814f-9e8180d7b46a" providerId="ADAL" clId="{176CA58B-1105-49E8-BCC2-A37F1EBEDC08}" dt="2021-11-22T14:12:05.449" v="1863" actId="478"/>
          <ac:picMkLst>
            <pc:docMk/>
            <pc:sldMk cId="734401415" sldId="261"/>
            <ac:picMk id="7" creationId="{7AF7B0B2-E265-41A9-B211-39AF77C5ECFD}"/>
          </ac:picMkLst>
        </pc:picChg>
        <pc:picChg chg="add mod">
          <ac:chgData name="Thomas Noordeloos" userId="df9f46e9-7760-4f6a-814f-9e8180d7b46a" providerId="ADAL" clId="{176CA58B-1105-49E8-BCC2-A37F1EBEDC08}" dt="2021-11-22T14:12:05.648" v="1864"/>
          <ac:picMkLst>
            <pc:docMk/>
            <pc:sldMk cId="734401415" sldId="261"/>
            <ac:picMk id="8" creationId="{25FEEF5D-B9C5-41E8-AAD6-DAA1B1A01B19}"/>
          </ac:picMkLst>
        </pc:picChg>
      </pc:sldChg>
    </pc:docChg>
  </pc:docChgLst>
  <pc:docChgLst>
    <pc:chgData name="Thomas Noordeloos" userId="df9f46e9-7760-4f6a-814f-9e8180d7b46a" providerId="ADAL" clId="{F750D1D0-9985-42E6-ABAF-CD4F1F626FAF}"/>
    <pc:docChg chg="undo custSel modSld">
      <pc:chgData name="Thomas Noordeloos" userId="df9f46e9-7760-4f6a-814f-9e8180d7b46a" providerId="ADAL" clId="{F750D1D0-9985-42E6-ABAF-CD4F1F626FAF}" dt="2022-11-15T13:24:17.990" v="77" actId="14100"/>
      <pc:docMkLst>
        <pc:docMk/>
      </pc:docMkLst>
      <pc:sldChg chg="modSp mod">
        <pc:chgData name="Thomas Noordeloos" userId="df9f46e9-7760-4f6a-814f-9e8180d7b46a" providerId="ADAL" clId="{F750D1D0-9985-42E6-ABAF-CD4F1F626FAF}" dt="2022-11-15T13:17:34.286" v="3" actId="20577"/>
        <pc:sldMkLst>
          <pc:docMk/>
          <pc:sldMk cId="2260983792" sldId="257"/>
        </pc:sldMkLst>
        <pc:spChg chg="mod">
          <ac:chgData name="Thomas Noordeloos" userId="df9f46e9-7760-4f6a-814f-9e8180d7b46a" providerId="ADAL" clId="{F750D1D0-9985-42E6-ABAF-CD4F1F626FAF}" dt="2022-11-15T13:17:34.286" v="3" actId="20577"/>
          <ac:spMkLst>
            <pc:docMk/>
            <pc:sldMk cId="2260983792" sldId="257"/>
            <ac:spMk id="4" creationId="{7E256807-68E5-45A0-8DD0-5696A7E4E94A}"/>
          </ac:spMkLst>
        </pc:spChg>
      </pc:sldChg>
      <pc:sldChg chg="modSp mod">
        <pc:chgData name="Thomas Noordeloos" userId="df9f46e9-7760-4f6a-814f-9e8180d7b46a" providerId="ADAL" clId="{F750D1D0-9985-42E6-ABAF-CD4F1F626FAF}" dt="2022-11-15T13:20:22.054" v="25" actId="20577"/>
        <pc:sldMkLst>
          <pc:docMk/>
          <pc:sldMk cId="52081604" sldId="258"/>
        </pc:sldMkLst>
        <pc:spChg chg="mod">
          <ac:chgData name="Thomas Noordeloos" userId="df9f46e9-7760-4f6a-814f-9e8180d7b46a" providerId="ADAL" clId="{F750D1D0-9985-42E6-ABAF-CD4F1F626FAF}" dt="2022-11-15T13:18:04.191" v="4" actId="20577"/>
          <ac:spMkLst>
            <pc:docMk/>
            <pc:sldMk cId="52081604" sldId="258"/>
            <ac:spMk id="4" creationId="{7E256807-68E5-45A0-8DD0-5696A7E4E94A}"/>
          </ac:spMkLst>
        </pc:spChg>
        <pc:spChg chg="mod">
          <ac:chgData name="Thomas Noordeloos" userId="df9f46e9-7760-4f6a-814f-9e8180d7b46a" providerId="ADAL" clId="{F750D1D0-9985-42E6-ABAF-CD4F1F626FAF}" dt="2022-11-15T13:20:22.054" v="25" actId="20577"/>
          <ac:spMkLst>
            <pc:docMk/>
            <pc:sldMk cId="52081604" sldId="258"/>
            <ac:spMk id="5" creationId="{E185BC7D-0C50-462D-8907-AB6C6FBD3634}"/>
          </ac:spMkLst>
        </pc:spChg>
      </pc:sldChg>
      <pc:sldChg chg="modSp mod">
        <pc:chgData name="Thomas Noordeloos" userId="df9f46e9-7760-4f6a-814f-9e8180d7b46a" providerId="ADAL" clId="{F750D1D0-9985-42E6-ABAF-CD4F1F626FAF}" dt="2022-11-15T13:24:17.990" v="77" actId="14100"/>
        <pc:sldMkLst>
          <pc:docMk/>
          <pc:sldMk cId="734401415" sldId="261"/>
        </pc:sldMkLst>
        <pc:spChg chg="mod">
          <ac:chgData name="Thomas Noordeloos" userId="df9f46e9-7760-4f6a-814f-9e8180d7b46a" providerId="ADAL" clId="{F750D1D0-9985-42E6-ABAF-CD4F1F626FAF}" dt="2022-11-15T13:22:38.363" v="26" actId="20577"/>
          <ac:spMkLst>
            <pc:docMk/>
            <pc:sldMk cId="734401415" sldId="261"/>
            <ac:spMk id="4" creationId="{7E256807-68E5-45A0-8DD0-5696A7E4E94A}"/>
          </ac:spMkLst>
        </pc:spChg>
        <pc:spChg chg="mod">
          <ac:chgData name="Thomas Noordeloos" userId="df9f46e9-7760-4f6a-814f-9e8180d7b46a" providerId="ADAL" clId="{F750D1D0-9985-42E6-ABAF-CD4F1F626FAF}" dt="2022-11-15T13:23:20.055" v="76" actId="6549"/>
          <ac:spMkLst>
            <pc:docMk/>
            <pc:sldMk cId="734401415" sldId="261"/>
            <ac:spMk id="5" creationId="{E185BC7D-0C50-462D-8907-AB6C6FBD3634}"/>
          </ac:spMkLst>
        </pc:spChg>
        <pc:graphicFrameChg chg="modGraphic">
          <ac:chgData name="Thomas Noordeloos" userId="df9f46e9-7760-4f6a-814f-9e8180d7b46a" providerId="ADAL" clId="{F750D1D0-9985-42E6-ABAF-CD4F1F626FAF}" dt="2022-11-15T13:24:17.990" v="77" actId="14100"/>
          <ac:graphicFrameMkLst>
            <pc:docMk/>
            <pc:sldMk cId="734401415" sldId="261"/>
            <ac:graphicFrameMk id="6" creationId="{4823980F-C53E-4A69-8CB0-076A67F41DA7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631538-1FC0-48D9-B70E-2DC3874948F2}" type="datetimeFigureOut">
              <a:rPr lang="nl-NL" smtClean="0"/>
              <a:t>15-11-2022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CD9B25-5126-4124-8E8A-22611371FAE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344772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Vormentaal">
            <a:extLst>
              <a:ext uri="{FF2B5EF4-FFF2-40B4-BE49-F238E27FC236}">
                <a16:creationId xmlns:a16="http://schemas.microsoft.com/office/drawing/2014/main" id="{B1A8BD68-CFB7-4CE8-927C-EC6ABA75118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56C8E20B-A0BF-4CD6-AEE6-FAEAB7BE14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B7894417-9658-4824-AB01-4E994083AE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C824CAF-DF54-4A8A-A4C4-E08E0DB6F5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8D4D1-00C4-4E8E-99A5-8D1DF5379DBE}" type="datetimeFigureOut">
              <a:rPr lang="nl-NL" smtClean="0"/>
              <a:t>15-11-2022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A008C39-37FF-4EBA-8913-006DB03BCA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8" name="Afbeelding 7">
            <a:extLst>
              <a:ext uri="{FF2B5EF4-FFF2-40B4-BE49-F238E27FC236}">
                <a16:creationId xmlns:a16="http://schemas.microsoft.com/office/drawing/2014/main" id="{F78F163C-C938-43FA-A41C-FC704C35311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5565" y="6077948"/>
            <a:ext cx="2151868" cy="643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52449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Vormentaal">
            <a:extLst>
              <a:ext uri="{FF2B5EF4-FFF2-40B4-BE49-F238E27FC236}">
                <a16:creationId xmlns:a16="http://schemas.microsoft.com/office/drawing/2014/main" id="{9F6768AA-6EFF-47EC-90A7-8C4D4510EF5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2C041AC9-116B-4F01-8FC8-907E718B21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BDFFB96-23F6-436F-B999-260145B381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8D4D1-00C4-4E8E-99A5-8D1DF5379DBE}" type="datetimeFigureOut">
              <a:rPr lang="nl-NL" smtClean="0"/>
              <a:t>15-11-2022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ACEA7AC-038A-4FE9-8417-7A5B7BC148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12" name="Afbeelding 11">
            <a:extLst>
              <a:ext uri="{FF2B5EF4-FFF2-40B4-BE49-F238E27FC236}">
                <a16:creationId xmlns:a16="http://schemas.microsoft.com/office/drawing/2014/main" id="{2CD80BFB-C780-410E-B4A6-97DA0C40417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5565" y="6077948"/>
            <a:ext cx="2151868" cy="643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02741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FF87D9-0B69-41E6-BCC7-2A763CFB96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D5094E34-B709-4148-AAD2-3E31B39B38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8D4D1-00C4-4E8E-99A5-8D1DF5379DBE}" type="datetimeFigureOut">
              <a:rPr lang="nl-NL" smtClean="0"/>
              <a:t>15-11-2022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DAB07FF9-DFE7-4583-9ED1-72016D530B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6A20854E-98DB-41E1-A8DE-A42436926A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49FBB-A067-4825-A8EB-574C9C74C9D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875448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00B5335E-426E-4FF0-8BD0-AFA8ACBBC7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AB11905F-E1EF-40AB-9922-3DF6880C6E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E34E063-366F-47A5-A903-1168B0A1F4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E8D4D1-00C4-4E8E-99A5-8D1DF5379DBE}" type="datetimeFigureOut">
              <a:rPr lang="nl-NL" smtClean="0"/>
              <a:t>15-11-2022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08F1765-D70C-4E4A-B52C-213A0677F4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2C37449-F706-428B-B279-352BF37C0A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849FBB-A067-4825-A8EB-574C9C74C9D7}" type="slidenum">
              <a:rPr lang="nl-NL" smtClean="0"/>
              <a:t>‹nr.›</a:t>
            </a:fld>
            <a:endParaRPr lang="nl-NL"/>
          </a:p>
        </p:txBody>
      </p:sp>
      <p:pic>
        <p:nvPicPr>
          <p:cNvPr id="7" name="Vormentaal">
            <a:extLst>
              <a:ext uri="{FF2B5EF4-FFF2-40B4-BE49-F238E27FC236}">
                <a16:creationId xmlns:a16="http://schemas.microsoft.com/office/drawing/2014/main" id="{2074DCA5-5660-40C3-B12B-972CD979B84F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Afbeelding 7">
            <a:extLst>
              <a:ext uri="{FF2B5EF4-FFF2-40B4-BE49-F238E27FC236}">
                <a16:creationId xmlns:a16="http://schemas.microsoft.com/office/drawing/2014/main" id="{7BC48F74-8E96-4434-A02B-EA3EE1F88D74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5565" y="6077948"/>
            <a:ext cx="2151868" cy="643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6255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2">
            <a:extLst>
              <a:ext uri="{FF2B5EF4-FFF2-40B4-BE49-F238E27FC236}">
                <a16:creationId xmlns:a16="http://schemas.microsoft.com/office/drawing/2014/main" id="{7E256807-68E5-45A0-8DD0-5696A7E4E94A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984885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Formatief assessment</a:t>
            </a:r>
            <a:endParaRPr lang="nl-NL" sz="4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 descr="365 gradi - Consulenza a 365° gradi per le aziende">
            <a:extLst>
              <a:ext uri="{FF2B5EF4-FFF2-40B4-BE49-F238E27FC236}">
                <a16:creationId xmlns:a16="http://schemas.microsoft.com/office/drawing/2014/main" id="{E8B98746-D468-479F-9A7B-4BB62D2E2E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2366" y="1690688"/>
            <a:ext cx="7600517" cy="47359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590793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2">
            <a:extLst>
              <a:ext uri="{FF2B5EF4-FFF2-40B4-BE49-F238E27FC236}">
                <a16:creationId xmlns:a16="http://schemas.microsoft.com/office/drawing/2014/main" id="{7E256807-68E5-45A0-8DD0-5696A7E4E94A}"/>
              </a:ext>
            </a:extLst>
          </p:cNvPr>
          <p:cNvSpPr txBox="1">
            <a:spLocks/>
          </p:cNvSpPr>
          <p:nvPr/>
        </p:nvSpPr>
        <p:spPr>
          <a:xfrm>
            <a:off x="695324" y="416400"/>
            <a:ext cx="10134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 sz="4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Summatieve</a:t>
            </a:r>
            <a:r>
              <a:rPr lang="nl-NL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toetsen in week 8 en 9</a:t>
            </a:r>
            <a:endParaRPr lang="nl-NL" sz="4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Tabel 4">
            <a:extLst>
              <a:ext uri="{FF2B5EF4-FFF2-40B4-BE49-F238E27FC236}">
                <a16:creationId xmlns:a16="http://schemas.microsoft.com/office/drawing/2014/main" id="{898C58BA-AAD7-4A39-B944-B868986502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5825667"/>
              </p:ext>
            </p:extLst>
          </p:nvPr>
        </p:nvGraphicFramePr>
        <p:xfrm>
          <a:off x="2319100" y="2011544"/>
          <a:ext cx="6887049" cy="3964384"/>
        </p:xfrm>
        <a:graphic>
          <a:graphicData uri="http://schemas.openxmlformats.org/drawingml/2006/table">
            <a:tbl>
              <a:tblPr firstRow="1" bandRow="1"/>
              <a:tblGrid>
                <a:gridCol w="1733218">
                  <a:extLst>
                    <a:ext uri="{9D8B030D-6E8A-4147-A177-3AD203B41FA5}">
                      <a16:colId xmlns:a16="http://schemas.microsoft.com/office/drawing/2014/main" val="2948095846"/>
                    </a:ext>
                  </a:extLst>
                </a:gridCol>
                <a:gridCol w="1525423">
                  <a:extLst>
                    <a:ext uri="{9D8B030D-6E8A-4147-A177-3AD203B41FA5}">
                      <a16:colId xmlns:a16="http://schemas.microsoft.com/office/drawing/2014/main" val="2488055331"/>
                    </a:ext>
                  </a:extLst>
                </a:gridCol>
                <a:gridCol w="1760222">
                  <a:extLst>
                    <a:ext uri="{9D8B030D-6E8A-4147-A177-3AD203B41FA5}">
                      <a16:colId xmlns:a16="http://schemas.microsoft.com/office/drawing/2014/main" val="2935927962"/>
                    </a:ext>
                  </a:extLst>
                </a:gridCol>
                <a:gridCol w="1868186">
                  <a:extLst>
                    <a:ext uri="{9D8B030D-6E8A-4147-A177-3AD203B41FA5}">
                      <a16:colId xmlns:a16="http://schemas.microsoft.com/office/drawing/2014/main" val="22746699"/>
                    </a:ext>
                  </a:extLst>
                </a:gridCol>
              </a:tblGrid>
              <a:tr h="66727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nl-NL" sz="1600" b="1" dirty="0"/>
                        <a:t>Toetsen</a:t>
                      </a:r>
                    </a:p>
                  </a:txBody>
                  <a:tcPr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nl-NL" sz="1600"/>
                        <a:t>Kennistoets</a:t>
                      </a:r>
                    </a:p>
                  </a:txBody>
                  <a:tcPr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nl-NL" sz="1600" dirty="0"/>
                        <a:t>Ondernemings-</a:t>
                      </a:r>
                    </a:p>
                    <a:p>
                      <a:r>
                        <a:rPr lang="nl-NL" sz="1600" dirty="0"/>
                        <a:t>verslag</a:t>
                      </a:r>
                    </a:p>
                  </a:txBody>
                  <a:tcPr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nl-NL" sz="1600" dirty="0"/>
                        <a:t>Podcast</a:t>
                      </a:r>
                    </a:p>
                  </a:txBody>
                  <a:tcPr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3968079"/>
                  </a:ext>
                </a:extLst>
              </a:tr>
              <a:tr h="66727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nl-NL" sz="1600" b="1"/>
                        <a:t>Bijbehorende</a:t>
                      </a:r>
                      <a:r>
                        <a:rPr lang="nl-NL" sz="1600" b="1" baseline="0"/>
                        <a:t> leerdoelen</a:t>
                      </a:r>
                      <a:endParaRPr lang="nl-NL" sz="1600" b="1"/>
                    </a:p>
                  </a:txBody>
                  <a:tcPr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nl-NL" sz="1600"/>
                        <a:t>Nr. 1</a:t>
                      </a:r>
                    </a:p>
                  </a:txBody>
                  <a:tcPr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nl-NL" sz="1600"/>
                        <a:t>Nr. 2</a:t>
                      </a:r>
                      <a:r>
                        <a:rPr lang="nl-NL" sz="1600" baseline="0"/>
                        <a:t> t/m 4</a:t>
                      </a:r>
                      <a:endParaRPr lang="nl-NL" sz="1600"/>
                    </a:p>
                  </a:txBody>
                  <a:tcPr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nl-NL" sz="1600" dirty="0"/>
                        <a:t>Nr. 5</a:t>
                      </a:r>
                      <a:r>
                        <a:rPr lang="nl-NL" sz="1600" baseline="0" dirty="0"/>
                        <a:t> t/m 6</a:t>
                      </a:r>
                      <a:endParaRPr lang="nl-NL" sz="1600" dirty="0"/>
                    </a:p>
                  </a:txBody>
                  <a:tcPr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618041"/>
                  </a:ext>
                </a:extLst>
              </a:tr>
              <a:tr h="39251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nl-NL" sz="1600" b="1"/>
                        <a:t>Duur toets</a:t>
                      </a:r>
                    </a:p>
                  </a:txBody>
                  <a:tcPr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nl-NL" sz="1600"/>
                        <a:t>1 uur</a:t>
                      </a:r>
                    </a:p>
                  </a:txBody>
                  <a:tcPr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nl-NL" sz="1600"/>
                        <a:t>n.v.t.</a:t>
                      </a:r>
                    </a:p>
                  </a:txBody>
                  <a:tcPr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nl-NL" sz="1600"/>
                        <a:t>n.v.t.</a:t>
                      </a:r>
                    </a:p>
                  </a:txBody>
                  <a:tcPr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842235"/>
                  </a:ext>
                </a:extLst>
              </a:tr>
              <a:tr h="39251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nl-NL" sz="1600" b="1"/>
                        <a:t>Weging</a:t>
                      </a:r>
                    </a:p>
                  </a:txBody>
                  <a:tcPr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nl-NL" sz="1600" dirty="0"/>
                        <a:t>1x</a:t>
                      </a:r>
                    </a:p>
                  </a:txBody>
                  <a:tcPr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nl-NL" sz="1600"/>
                        <a:t>1x</a:t>
                      </a:r>
                    </a:p>
                  </a:txBody>
                  <a:tcPr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nl-NL" sz="1600"/>
                        <a:t>1x</a:t>
                      </a:r>
                    </a:p>
                  </a:txBody>
                  <a:tcPr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40098924"/>
                  </a:ext>
                </a:extLst>
              </a:tr>
              <a:tr h="39251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nl-NL" sz="1600" b="1"/>
                        <a:t>Cesuur</a:t>
                      </a:r>
                    </a:p>
                  </a:txBody>
                  <a:tcPr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nl-NL" sz="1600"/>
                        <a:t>66% =</a:t>
                      </a:r>
                      <a:r>
                        <a:rPr lang="nl-NL" sz="1600" baseline="0"/>
                        <a:t> 5,5 </a:t>
                      </a:r>
                      <a:endParaRPr lang="nl-NL" sz="1600"/>
                    </a:p>
                  </a:txBody>
                  <a:tcPr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nl-NL" sz="1600"/>
                        <a:t>60%</a:t>
                      </a:r>
                      <a:r>
                        <a:rPr lang="nl-NL" sz="1600" baseline="0"/>
                        <a:t> = 5,5</a:t>
                      </a:r>
                      <a:endParaRPr lang="nl-NL" sz="1600"/>
                    </a:p>
                  </a:txBody>
                  <a:tcPr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nl-NL" sz="1600"/>
                        <a:t>60%</a:t>
                      </a:r>
                      <a:r>
                        <a:rPr lang="nl-NL" sz="1600" baseline="0"/>
                        <a:t> = 5,5 </a:t>
                      </a:r>
                      <a:endParaRPr lang="nl-NL" sz="1600"/>
                    </a:p>
                  </a:txBody>
                  <a:tcPr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2749802"/>
                  </a:ext>
                </a:extLst>
              </a:tr>
              <a:tr h="39251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nl-NL" sz="1600" b="1"/>
                        <a:t>Resultaat </a:t>
                      </a:r>
                    </a:p>
                  </a:txBody>
                  <a:tcPr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nl-NL" sz="1600"/>
                        <a:t>Cijfer 1-10 </a:t>
                      </a:r>
                    </a:p>
                  </a:txBody>
                  <a:tcPr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600"/>
                        <a:t>Cijfer 1-10 </a:t>
                      </a:r>
                    </a:p>
                  </a:txBody>
                  <a:tcPr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600"/>
                        <a:t>Cijfer 1-10 </a:t>
                      </a:r>
                    </a:p>
                  </a:txBody>
                  <a:tcPr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2987609"/>
                  </a:ext>
                </a:extLst>
              </a:tr>
              <a:tr h="39251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nl-NL" sz="1600" b="1"/>
                        <a:t>Plaats</a:t>
                      </a:r>
                    </a:p>
                  </a:txBody>
                  <a:tcPr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nl-NL" sz="1600"/>
                        <a:t>School</a:t>
                      </a:r>
                    </a:p>
                  </a:txBody>
                  <a:tcPr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nl-NL" sz="1600"/>
                        <a:t>n.v.t.</a:t>
                      </a:r>
                    </a:p>
                  </a:txBody>
                  <a:tcPr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nl-NL" sz="1600"/>
                        <a:t>n.v.t.</a:t>
                      </a:r>
                    </a:p>
                  </a:txBody>
                  <a:tcPr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55509403"/>
                  </a:ext>
                </a:extLst>
              </a:tr>
              <a:tr h="66727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nl-NL" sz="1600" b="1"/>
                        <a:t>Samenwerking</a:t>
                      </a:r>
                    </a:p>
                  </a:txBody>
                  <a:tcPr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nl-NL" sz="1600"/>
                        <a:t>Individueel</a:t>
                      </a:r>
                      <a:r>
                        <a:rPr lang="nl-NL" sz="1600" baseline="0"/>
                        <a:t> </a:t>
                      </a:r>
                      <a:endParaRPr lang="nl-NL" sz="1600"/>
                    </a:p>
                  </a:txBody>
                  <a:tcPr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nl-NL" sz="1600"/>
                        <a:t>Individueel / Groep</a:t>
                      </a:r>
                    </a:p>
                  </a:txBody>
                  <a:tcPr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nl-NL" sz="1600" dirty="0"/>
                        <a:t>Individueel</a:t>
                      </a:r>
                    </a:p>
                  </a:txBody>
                  <a:tcPr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32469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09837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2">
            <a:extLst>
              <a:ext uri="{FF2B5EF4-FFF2-40B4-BE49-F238E27FC236}">
                <a16:creationId xmlns:a16="http://schemas.microsoft.com/office/drawing/2014/main" id="{7E256807-68E5-45A0-8DD0-5696A7E4E94A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984885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Formatief assessment in week 4</a:t>
            </a:r>
          </a:p>
          <a:p>
            <a:r>
              <a:rPr lang="nl-NL" sz="4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Analyse</a:t>
            </a:r>
            <a:endParaRPr lang="nl-NL" sz="4400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0B455711-6E97-482E-98FE-8CC3CD6C2D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668226"/>
              </p:ext>
            </p:extLst>
          </p:nvPr>
        </p:nvGraphicFramePr>
        <p:xfrm>
          <a:off x="838200" y="3770820"/>
          <a:ext cx="7305215" cy="2773680"/>
        </p:xfrm>
        <a:graphic>
          <a:graphicData uri="http://schemas.openxmlformats.org/drawingml/2006/table">
            <a:tbl>
              <a:tblPr firstRow="1" firstCol="1" bandRow="1"/>
              <a:tblGrid>
                <a:gridCol w="840998">
                  <a:extLst>
                    <a:ext uri="{9D8B030D-6E8A-4147-A177-3AD203B41FA5}">
                      <a16:colId xmlns:a16="http://schemas.microsoft.com/office/drawing/2014/main" val="1490829464"/>
                    </a:ext>
                  </a:extLst>
                </a:gridCol>
                <a:gridCol w="3360171">
                  <a:extLst>
                    <a:ext uri="{9D8B030D-6E8A-4147-A177-3AD203B41FA5}">
                      <a16:colId xmlns:a16="http://schemas.microsoft.com/office/drawing/2014/main" val="1129348053"/>
                    </a:ext>
                  </a:extLst>
                </a:gridCol>
                <a:gridCol w="840998">
                  <a:extLst>
                    <a:ext uri="{9D8B030D-6E8A-4147-A177-3AD203B41FA5}">
                      <a16:colId xmlns:a16="http://schemas.microsoft.com/office/drawing/2014/main" val="1539373424"/>
                    </a:ext>
                  </a:extLst>
                </a:gridCol>
                <a:gridCol w="434260">
                  <a:extLst>
                    <a:ext uri="{9D8B030D-6E8A-4147-A177-3AD203B41FA5}">
                      <a16:colId xmlns:a16="http://schemas.microsoft.com/office/drawing/2014/main" val="1575767154"/>
                    </a:ext>
                  </a:extLst>
                </a:gridCol>
                <a:gridCol w="434260">
                  <a:extLst>
                    <a:ext uri="{9D8B030D-6E8A-4147-A177-3AD203B41FA5}">
                      <a16:colId xmlns:a16="http://schemas.microsoft.com/office/drawing/2014/main" val="2169633452"/>
                    </a:ext>
                  </a:extLst>
                </a:gridCol>
                <a:gridCol w="348632">
                  <a:extLst>
                    <a:ext uri="{9D8B030D-6E8A-4147-A177-3AD203B41FA5}">
                      <a16:colId xmlns:a16="http://schemas.microsoft.com/office/drawing/2014/main" val="199289555"/>
                    </a:ext>
                  </a:extLst>
                </a:gridCol>
                <a:gridCol w="348632">
                  <a:extLst>
                    <a:ext uri="{9D8B030D-6E8A-4147-A177-3AD203B41FA5}">
                      <a16:colId xmlns:a16="http://schemas.microsoft.com/office/drawing/2014/main" val="3448608109"/>
                    </a:ext>
                  </a:extLst>
                </a:gridCol>
                <a:gridCol w="348632">
                  <a:extLst>
                    <a:ext uri="{9D8B030D-6E8A-4147-A177-3AD203B41FA5}">
                      <a16:colId xmlns:a16="http://schemas.microsoft.com/office/drawing/2014/main" val="3902411057"/>
                    </a:ext>
                  </a:extLst>
                </a:gridCol>
                <a:gridCol w="348632">
                  <a:extLst>
                    <a:ext uri="{9D8B030D-6E8A-4147-A177-3AD203B41FA5}">
                      <a16:colId xmlns:a16="http://schemas.microsoft.com/office/drawing/2014/main" val="3842304996"/>
                    </a:ext>
                  </a:extLst>
                </a:gridCol>
              </a:tblGrid>
              <a:tr h="2265780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200" b="1" cap="all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</a:t>
                      </a:r>
                      <a:endParaRPr lang="nl-NL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100" i="1" cap="all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 punten</a:t>
                      </a:r>
                      <a:endParaRPr lang="nl-NL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r>
                        <a:rPr lang="nl-NL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nl-NL" sz="14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Ondernemingsplan</a:t>
                      </a:r>
                      <a:endParaRPr lang="nl-NL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buFont typeface="Wingdings" panose="05000000000000000000" pitchFamily="2" charset="2"/>
                        <a:buChar char="§"/>
                      </a:pPr>
                      <a:r>
                        <a:rPr lang="nl-NL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Er wordt gemotiveerd welke manier het product of de dienst inspeelt op de ontwikkelingen in de maatschappij.</a:t>
                      </a:r>
                      <a:endParaRPr lang="nl-NL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buFont typeface="Wingdings" panose="05000000000000000000" pitchFamily="2" charset="2"/>
                        <a:buChar char="§"/>
                      </a:pPr>
                      <a:r>
                        <a:rPr lang="nl-NL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Er is een duidelijke missie, visie en strategie.</a:t>
                      </a:r>
                      <a:endParaRPr lang="nl-NL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buFont typeface="Wingdings" panose="05000000000000000000" pitchFamily="2" charset="2"/>
                        <a:buChar char="§"/>
                      </a:pPr>
                      <a:r>
                        <a:rPr lang="nl-NL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 marktanalyse is helder omschreven en onderbouwd met theorie.</a:t>
                      </a:r>
                      <a:endParaRPr lang="nl-NL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buFont typeface="Wingdings" panose="05000000000000000000" pitchFamily="2" charset="2"/>
                        <a:buChar char="§"/>
                      </a:pPr>
                      <a:r>
                        <a:rPr lang="nl-NL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 SWOT analyse is helder omschreven en onderbouwd met externe en interne factoren </a:t>
                      </a:r>
                      <a:endParaRPr lang="nl-NL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Score</a:t>
                      </a:r>
                      <a:endParaRPr lang="nl-NL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5067657"/>
                  </a:ext>
                </a:extLst>
              </a:tr>
              <a:tr h="503519">
                <a:tc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4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Punten</a:t>
                      </a:r>
                      <a:endParaRPr lang="nl-NL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4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</a:t>
                      </a:r>
                      <a:endParaRPr lang="nl-NL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4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</a:t>
                      </a:r>
                      <a:endParaRPr lang="nl-NL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4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8</a:t>
                      </a:r>
                      <a:endParaRPr lang="nl-NL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4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12</a:t>
                      </a:r>
                      <a:endParaRPr lang="nl-NL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4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16</a:t>
                      </a:r>
                      <a:endParaRPr lang="nl-NL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4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</a:t>
                      </a:r>
                      <a:endParaRPr lang="nl-NL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95338056"/>
                  </a:ext>
                </a:extLst>
              </a:tr>
            </a:tbl>
          </a:graphicData>
        </a:graphic>
      </p:graphicFrame>
      <p:sp>
        <p:nvSpPr>
          <p:cNvPr id="5" name="Tekstvak 4">
            <a:extLst>
              <a:ext uri="{FF2B5EF4-FFF2-40B4-BE49-F238E27FC236}">
                <a16:creationId xmlns:a16="http://schemas.microsoft.com/office/drawing/2014/main" id="{E185BC7D-0C50-462D-8907-AB6C6FBD3634}"/>
              </a:ext>
            </a:extLst>
          </p:cNvPr>
          <p:cNvSpPr txBox="1"/>
          <p:nvPr/>
        </p:nvSpPr>
        <p:spPr>
          <a:xfrm>
            <a:off x="838199" y="1994503"/>
            <a:ext cx="918601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nl-NL" dirty="0"/>
              <a:t>Gedeelte 2 ‘</a:t>
            </a:r>
            <a:r>
              <a:rPr lang="nl-NL" b="1" dirty="0"/>
              <a:t>Ondernemingsplan</a:t>
            </a:r>
            <a:r>
              <a:rPr lang="nl-NL" dirty="0"/>
              <a:t>’ van het ondernemersverslag.</a:t>
            </a:r>
          </a:p>
          <a:p>
            <a:pPr marL="342900" indent="-342900">
              <a:buFont typeface="+mj-lt"/>
              <a:buAutoNum type="arabicPeriod"/>
            </a:pPr>
            <a:r>
              <a:rPr lang="nl-NL" dirty="0"/>
              <a:t>Aanleveren via Teams op </a:t>
            </a:r>
            <a:r>
              <a:rPr lang="nl-NL" b="1" dirty="0"/>
              <a:t>13 december </a:t>
            </a:r>
          </a:p>
          <a:p>
            <a:pPr marL="342900" indent="-342900">
              <a:buFont typeface="+mj-lt"/>
              <a:buAutoNum type="arabicPeriod"/>
            </a:pPr>
            <a:r>
              <a:rPr lang="nl-NL" dirty="0"/>
              <a:t>Voldaan aan checklist voor het schrijven van een verslag.</a:t>
            </a:r>
          </a:p>
          <a:p>
            <a:pPr marL="342900" indent="-342900">
              <a:buFont typeface="+mj-lt"/>
              <a:buAutoNum type="arabicPeriod"/>
            </a:pPr>
            <a:r>
              <a:rPr lang="nl-NL" dirty="0"/>
              <a:t>Positief advies IBS verantwoordelijke (Valerie en/of Thomas).</a:t>
            </a:r>
          </a:p>
          <a:p>
            <a:pPr marL="342900" indent="-342900">
              <a:buFont typeface="+mj-lt"/>
              <a:buAutoNum type="arabicPeriod"/>
            </a:pPr>
            <a:r>
              <a:rPr lang="nl-NL" dirty="0"/>
              <a:t>Positief advies vanuit feedback friends bijeenkomst van </a:t>
            </a:r>
            <a:r>
              <a:rPr lang="nl-NL" b="1" dirty="0"/>
              <a:t>13 december</a:t>
            </a:r>
            <a:r>
              <a:rPr lang="nl-NL" dirty="0"/>
              <a:t>.</a:t>
            </a:r>
          </a:p>
        </p:txBody>
      </p:sp>
      <p:pic>
        <p:nvPicPr>
          <p:cNvPr id="1026" name="Picture 2" descr="Rollenspel Assessment Oefenen (+ 3 Onmisbare Tips)">
            <a:extLst>
              <a:ext uri="{FF2B5EF4-FFF2-40B4-BE49-F238E27FC236}">
                <a16:creationId xmlns:a16="http://schemas.microsoft.com/office/drawing/2014/main" id="{0C153C7C-DBE4-4334-9D11-5595AA4103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87626" y="3115463"/>
            <a:ext cx="3304374" cy="2487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20816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2">
            <a:extLst>
              <a:ext uri="{FF2B5EF4-FFF2-40B4-BE49-F238E27FC236}">
                <a16:creationId xmlns:a16="http://schemas.microsoft.com/office/drawing/2014/main" id="{7E256807-68E5-45A0-8DD0-5696A7E4E94A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984885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Formatief assessment in week 6</a:t>
            </a:r>
          </a:p>
          <a:p>
            <a:r>
              <a:rPr lang="nl-NL" sz="4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Ecologische en sociale impact</a:t>
            </a:r>
            <a:endParaRPr lang="nl-NL" sz="4400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E185BC7D-0C50-462D-8907-AB6C6FBD3634}"/>
              </a:ext>
            </a:extLst>
          </p:cNvPr>
          <p:cNvSpPr txBox="1"/>
          <p:nvPr/>
        </p:nvSpPr>
        <p:spPr>
          <a:xfrm>
            <a:off x="838199" y="1921244"/>
            <a:ext cx="928002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nl-NL" dirty="0"/>
              <a:t>Gedeelte 3 ‘</a:t>
            </a:r>
            <a:r>
              <a:rPr lang="nl-NL" b="1" dirty="0"/>
              <a:t>Ecologische en sociale impact</a:t>
            </a:r>
            <a:r>
              <a:rPr lang="nl-NL" dirty="0"/>
              <a:t>’ van het ondernemersverslag</a:t>
            </a:r>
          </a:p>
          <a:p>
            <a:pPr marL="342900" indent="-342900">
              <a:buFont typeface="+mj-lt"/>
              <a:buAutoNum type="arabicPeriod"/>
            </a:pPr>
            <a:r>
              <a:rPr lang="nl-NL" dirty="0"/>
              <a:t>Aanleveren via Teams op </a:t>
            </a:r>
            <a:r>
              <a:rPr lang="nl-NL" b="1" dirty="0"/>
              <a:t>10 januari</a:t>
            </a:r>
            <a:r>
              <a:rPr lang="nl-NL" dirty="0"/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nl-NL" dirty="0"/>
              <a:t>Voldaan aan checklist voor het schrijven van een verslag.</a:t>
            </a:r>
          </a:p>
          <a:p>
            <a:pPr marL="342900" indent="-342900">
              <a:buFont typeface="+mj-lt"/>
              <a:buAutoNum type="arabicPeriod"/>
            </a:pPr>
            <a:r>
              <a:rPr lang="nl-NL" dirty="0"/>
              <a:t>Positief advies IBS verantwoordelijke (Valerie en/of Thomas).</a:t>
            </a:r>
          </a:p>
          <a:p>
            <a:pPr marL="342900" indent="-342900">
              <a:buFont typeface="+mj-lt"/>
              <a:buAutoNum type="arabicPeriod"/>
            </a:pPr>
            <a:r>
              <a:rPr lang="nl-NL" dirty="0"/>
              <a:t>Positief advies vanuit feedback friends bijeenkomst van </a:t>
            </a:r>
            <a:r>
              <a:rPr lang="nl-NL" b="1" dirty="0"/>
              <a:t>20 december</a:t>
            </a:r>
            <a:r>
              <a:rPr lang="nl-NL" dirty="0"/>
              <a:t>.</a:t>
            </a:r>
          </a:p>
        </p:txBody>
      </p:sp>
      <p:graphicFrame>
        <p:nvGraphicFramePr>
          <p:cNvPr id="6" name="Tabel 5">
            <a:extLst>
              <a:ext uri="{FF2B5EF4-FFF2-40B4-BE49-F238E27FC236}">
                <a16:creationId xmlns:a16="http://schemas.microsoft.com/office/drawing/2014/main" id="{4823980F-C53E-4A69-8CB0-076A67F41D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9035194"/>
              </p:ext>
            </p:extLst>
          </p:nvPr>
        </p:nvGraphicFramePr>
        <p:xfrm>
          <a:off x="838201" y="3740176"/>
          <a:ext cx="7936150" cy="2937427"/>
        </p:xfrm>
        <a:graphic>
          <a:graphicData uri="http://schemas.openxmlformats.org/drawingml/2006/table">
            <a:tbl>
              <a:tblPr firstRow="1" firstCol="1" bandRow="1"/>
              <a:tblGrid>
                <a:gridCol w="913633">
                  <a:extLst>
                    <a:ext uri="{9D8B030D-6E8A-4147-A177-3AD203B41FA5}">
                      <a16:colId xmlns:a16="http://schemas.microsoft.com/office/drawing/2014/main" val="4179181418"/>
                    </a:ext>
                  </a:extLst>
                </a:gridCol>
                <a:gridCol w="3650382">
                  <a:extLst>
                    <a:ext uri="{9D8B030D-6E8A-4147-A177-3AD203B41FA5}">
                      <a16:colId xmlns:a16="http://schemas.microsoft.com/office/drawing/2014/main" val="2907427949"/>
                    </a:ext>
                  </a:extLst>
                </a:gridCol>
                <a:gridCol w="913633">
                  <a:extLst>
                    <a:ext uri="{9D8B030D-6E8A-4147-A177-3AD203B41FA5}">
                      <a16:colId xmlns:a16="http://schemas.microsoft.com/office/drawing/2014/main" val="3817173406"/>
                    </a:ext>
                  </a:extLst>
                </a:gridCol>
                <a:gridCol w="471767">
                  <a:extLst>
                    <a:ext uri="{9D8B030D-6E8A-4147-A177-3AD203B41FA5}">
                      <a16:colId xmlns:a16="http://schemas.microsoft.com/office/drawing/2014/main" val="1491867627"/>
                    </a:ext>
                  </a:extLst>
                </a:gridCol>
                <a:gridCol w="471767">
                  <a:extLst>
                    <a:ext uri="{9D8B030D-6E8A-4147-A177-3AD203B41FA5}">
                      <a16:colId xmlns:a16="http://schemas.microsoft.com/office/drawing/2014/main" val="1777439618"/>
                    </a:ext>
                  </a:extLst>
                </a:gridCol>
                <a:gridCol w="378742">
                  <a:extLst>
                    <a:ext uri="{9D8B030D-6E8A-4147-A177-3AD203B41FA5}">
                      <a16:colId xmlns:a16="http://schemas.microsoft.com/office/drawing/2014/main" val="3419774349"/>
                    </a:ext>
                  </a:extLst>
                </a:gridCol>
                <a:gridCol w="378742">
                  <a:extLst>
                    <a:ext uri="{9D8B030D-6E8A-4147-A177-3AD203B41FA5}">
                      <a16:colId xmlns:a16="http://schemas.microsoft.com/office/drawing/2014/main" val="452533676"/>
                    </a:ext>
                  </a:extLst>
                </a:gridCol>
                <a:gridCol w="378742">
                  <a:extLst>
                    <a:ext uri="{9D8B030D-6E8A-4147-A177-3AD203B41FA5}">
                      <a16:colId xmlns:a16="http://schemas.microsoft.com/office/drawing/2014/main" val="191794567"/>
                    </a:ext>
                  </a:extLst>
                </a:gridCol>
                <a:gridCol w="378742">
                  <a:extLst>
                    <a:ext uri="{9D8B030D-6E8A-4147-A177-3AD203B41FA5}">
                      <a16:colId xmlns:a16="http://schemas.microsoft.com/office/drawing/2014/main" val="2418266148"/>
                    </a:ext>
                  </a:extLst>
                </a:gridCol>
              </a:tblGrid>
              <a:tr h="2064941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400" b="1" cap="all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</a:t>
                      </a:r>
                      <a:endParaRPr lang="nl-NL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200" i="1" cap="all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 punten</a:t>
                      </a:r>
                      <a:endParaRPr lang="nl-NL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6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Ecologische en sociale impact: </a:t>
                      </a:r>
                      <a:endParaRPr lang="nl-NL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buFont typeface="Arial" panose="020B0604020202020204" pitchFamily="34" charset="0"/>
                        <a:buChar char="-"/>
                      </a:pPr>
                      <a:r>
                        <a:rPr lang="nl-NL" sz="16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Je beschrijft wat de ecologische en sociale impact is van je bedrijf</a:t>
                      </a:r>
                    </a:p>
                    <a:p>
                      <a:pPr marL="342900" lvl="0" indent="-342900">
                        <a:buFont typeface="Arial" panose="020B0604020202020204" pitchFamily="34" charset="0"/>
                        <a:buChar char="-"/>
                      </a:pPr>
                      <a:r>
                        <a:rPr lang="nl-NL" sz="16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Je beschrijft hoe de eigen onderneming, op meerdere vlakken, inspeelt op de principes van ‘de Nieuwe Economie’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6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Score</a:t>
                      </a:r>
                      <a:endParaRPr lang="nl-NL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7180694"/>
                  </a:ext>
                </a:extLst>
              </a:tr>
              <a:tr h="872486">
                <a:tc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6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Punten</a:t>
                      </a:r>
                      <a:endParaRPr lang="nl-NL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6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</a:t>
                      </a:r>
                      <a:endParaRPr lang="nl-NL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6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</a:t>
                      </a:r>
                      <a:endParaRPr lang="nl-NL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6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8</a:t>
                      </a:r>
                      <a:endParaRPr lang="nl-NL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6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12</a:t>
                      </a:r>
                      <a:endParaRPr lang="nl-NL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6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16</a:t>
                      </a:r>
                      <a:endParaRPr lang="nl-NL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6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</a:t>
                      </a:r>
                      <a:endParaRPr lang="nl-NL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16372588"/>
                  </a:ext>
                </a:extLst>
              </a:tr>
            </a:tbl>
          </a:graphicData>
        </a:graphic>
      </p:graphicFrame>
      <p:pic>
        <p:nvPicPr>
          <p:cNvPr id="8" name="Picture 2" descr="Rollenspel Assessment Oefenen (+ 3 Onmisbare Tips)">
            <a:extLst>
              <a:ext uri="{FF2B5EF4-FFF2-40B4-BE49-F238E27FC236}">
                <a16:creationId xmlns:a16="http://schemas.microsoft.com/office/drawing/2014/main" id="{25FEEF5D-B9C5-41E8-AAD6-DAA1B1A01B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87626" y="3115463"/>
            <a:ext cx="3304374" cy="2487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344014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2">
            <a:extLst>
              <a:ext uri="{FF2B5EF4-FFF2-40B4-BE49-F238E27FC236}">
                <a16:creationId xmlns:a16="http://schemas.microsoft.com/office/drawing/2014/main" id="{5087FB46-3DFF-490E-90D0-3606CAEB9B13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984885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Waarom?</a:t>
            </a:r>
            <a:endParaRPr lang="nl-NL" sz="4400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E499BF90-C80A-46C7-AC34-2DE1EEF63E9C}"/>
              </a:ext>
            </a:extLst>
          </p:cNvPr>
          <p:cNvSpPr txBox="1"/>
          <p:nvPr/>
        </p:nvSpPr>
        <p:spPr>
          <a:xfrm>
            <a:off x="1602076" y="2105561"/>
            <a:ext cx="898784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/>
              <a:t>Tijdens het assessment ontvang je:</a:t>
            </a:r>
          </a:p>
          <a:p>
            <a:endParaRPr lang="nl-NL" sz="2000" dirty="0"/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nl-NL" sz="2000" b="1" dirty="0"/>
              <a:t>Feed up; </a:t>
            </a:r>
            <a:r>
              <a:rPr lang="nl-NL" sz="2000" dirty="0"/>
              <a:t>wat is het doel van het besproken onderdeel in het grotere geheel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nl-NL" sz="2000" b="1" dirty="0"/>
              <a:t>Feed back; </a:t>
            </a:r>
            <a:r>
              <a:rPr lang="nl-NL" sz="2000" dirty="0"/>
              <a:t>waar sta je op dit moment d.m.v. een score (0 – 5)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nl-NL" sz="2000" b="1" dirty="0"/>
              <a:t>Feed forward; </a:t>
            </a:r>
            <a:r>
              <a:rPr lang="nl-NL" sz="2000" dirty="0"/>
              <a:t>wat kan je nog doen om je product te verbeteren.</a:t>
            </a:r>
            <a:endParaRPr lang="nl-NL" sz="2000" b="1" dirty="0"/>
          </a:p>
        </p:txBody>
      </p:sp>
      <p:pic>
        <p:nvPicPr>
          <p:cNvPr id="3078" name="Picture 6" descr="Why You Should Trust Us? - Highest Casino Bonus">
            <a:extLst>
              <a:ext uri="{FF2B5EF4-FFF2-40B4-BE49-F238E27FC236}">
                <a16:creationId xmlns:a16="http://schemas.microsoft.com/office/drawing/2014/main" id="{CFAE0D47-4BEF-489D-B7FE-DAD45D6F5D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4110" y="4040332"/>
            <a:ext cx="4523779" cy="28176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0005933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6f82ce1-f6df-49a5-8b49-cf8409a27aa4">
      <Terms xmlns="http://schemas.microsoft.com/office/infopath/2007/PartnerControls"/>
    </lcf76f155ced4ddcb4097134ff3c332f>
    <TaxCatchAll xmlns="2c4f0c93-2979-4f27-aab2-70de95932352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58E09137C68A74EA55321485504F917" ma:contentTypeVersion="17" ma:contentTypeDescription="Een nieuw document maken." ma:contentTypeScope="" ma:versionID="0f68ed45c25507020046cd58e7081853">
  <xsd:schema xmlns:xsd="http://www.w3.org/2001/XMLSchema" xmlns:xs="http://www.w3.org/2001/XMLSchema" xmlns:p="http://schemas.microsoft.com/office/2006/metadata/properties" xmlns:ns2="2c4f0c93-2979-4f27-aab2-70de95932352" xmlns:ns3="c6f82ce1-f6df-49a5-8b49-cf8409a27aa4" targetNamespace="http://schemas.microsoft.com/office/2006/metadata/properties" ma:root="true" ma:fieldsID="ed2a775c62b2ef6a30ca6d924b06821c" ns2:_="" ns3:_="">
    <xsd:import namespace="2c4f0c93-2979-4f27-aab2-70de95932352"/>
    <xsd:import namespace="c6f82ce1-f6df-49a5-8b49-cf8409a27aa4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lcf76f155ced4ddcb4097134ff3c332f" minOccurs="0"/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4f0c93-2979-4f27-aab2-70de9593235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Gedeeld met" ma:SearchPeopleOnly="false" ma:SharePointGroup="0" ma:internalName="SharedWithUsers" ma:readOnly="tru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ad38e81-2dce-48e2-a4cf-6cf5e967729a}" ma:internalName="TaxCatchAll" ma:showField="CatchAllData" ma:web="2c4f0c93-2979-4f27-aab2-70de9593235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f82ce1-f6df-49a5-8b49-cf8409a27aa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Afbeeldingtags" ma:readOnly="false" ma:fieldId="{5cf76f15-5ced-4ddc-b409-7134ff3c332f}" ma:taxonomyMulti="true" ma:sspId="2bf06c9d-aefe-4981-8979-7b8905db086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5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F4FF143-0ABB-4CFF-A5DD-2BA0E6EC9068}">
  <ds:schemaRefs>
    <ds:schemaRef ds:uri="http://schemas.microsoft.com/office/2006/metadata/properties"/>
    <ds:schemaRef ds:uri="http://schemas.microsoft.com/office/infopath/2007/PartnerControls"/>
    <ds:schemaRef ds:uri="c6f82ce1-f6df-49a5-8b49-cf8409a27aa4"/>
    <ds:schemaRef ds:uri="2c4f0c93-2979-4f27-aab2-70de95932352"/>
  </ds:schemaRefs>
</ds:datastoreItem>
</file>

<file path=customXml/itemProps2.xml><?xml version="1.0" encoding="utf-8"?>
<ds:datastoreItem xmlns:ds="http://schemas.openxmlformats.org/officeDocument/2006/customXml" ds:itemID="{AD8117ED-3AF8-401D-B69F-3DA4DCBE9F9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c4f0c93-2979-4f27-aab2-70de95932352"/>
    <ds:schemaRef ds:uri="c6f82ce1-f6df-49a5-8b49-cf8409a27aa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0583B6F-241B-4752-BA3F-65607B61D55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453</TotalTime>
  <Words>387</Words>
  <Application>Microsoft Office PowerPoint</Application>
  <PresentationFormat>Breedbeeld</PresentationFormat>
  <Paragraphs>95</Paragraphs>
  <Slides>5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Wingdings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Thomas Noordeloos</dc:creator>
  <cp:lastModifiedBy>Thomas Noordeloos</cp:lastModifiedBy>
  <cp:revision>9</cp:revision>
  <dcterms:created xsi:type="dcterms:W3CDTF">2021-07-07T07:37:45Z</dcterms:created>
  <dcterms:modified xsi:type="dcterms:W3CDTF">2022-11-15T13:24:26Z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0x010100858E09137C68A74EA55321485504F917</vt:lpwstr>
  </property>
  <property fmtid="{D5CDD505-2E9C-101B-9397-08002B2CF9AE}" pid="3" name="MediaServiceImageTags">
    <vt:lpwstr/>
  </property>
</Properties>
</file>